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>
      <p:cViewPr varScale="1">
        <p:scale>
          <a:sx n="115" d="100"/>
          <a:sy n="115" d="100"/>
        </p:scale>
        <p:origin x="18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4A6BF-7E02-407C-8CDC-798F7C1777DE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EF3A0-6EA8-48CA-804D-24DD1465E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F3A0-6EA8-48CA-804D-24DD1465EE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F3A0-6EA8-48CA-804D-24DD1465EE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/>
              <a:t>Internships and Recruiters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1828800"/>
            <a:ext cx="1905000" cy="94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1" y="1851800"/>
            <a:ext cx="2819399" cy="102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1981200"/>
            <a:ext cx="28098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4343400"/>
            <a:ext cx="29337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3800" y="2895600"/>
            <a:ext cx="1600200" cy="136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05600" y="2971800"/>
            <a:ext cx="1759939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3200400"/>
            <a:ext cx="27717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05200" y="4572000"/>
            <a:ext cx="21621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91200" y="4572000"/>
            <a:ext cx="31146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276600" y="5791200"/>
            <a:ext cx="26384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266700"/>
          </a:xfrm>
        </p:spPr>
        <p:txBody>
          <a:bodyPr>
            <a:noAutofit/>
          </a:bodyPr>
          <a:lstStyle/>
          <a:p>
            <a:r>
              <a:rPr lang="en-US" sz="2800" dirty="0"/>
              <a:t>Internships and Recruiters</a:t>
            </a:r>
            <a:endParaRPr lang="en-US" sz="2800" dirty="0"/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716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1371600"/>
            <a:ext cx="2057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1524000"/>
            <a:ext cx="30384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2514600"/>
            <a:ext cx="29337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2667000"/>
            <a:ext cx="18954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000" y="3962400"/>
            <a:ext cx="2362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38800" y="3810000"/>
            <a:ext cx="31527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43600" y="487680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971800" y="3276600"/>
            <a:ext cx="2438401" cy="1273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81000" y="5029200"/>
            <a:ext cx="2438400" cy="88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048000" y="4953000"/>
            <a:ext cx="2743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Internships and Recruiters</vt:lpstr>
      <vt:lpstr>Internships and Recruiters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&amp; Placement Status</dc:title>
  <dc:creator>p</dc:creator>
  <cp:lastModifiedBy>Mohammed Arab (Dr.)</cp:lastModifiedBy>
  <cp:revision>8</cp:revision>
  <dcterms:created xsi:type="dcterms:W3CDTF">2006-08-16T00:00:00Z</dcterms:created>
  <dcterms:modified xsi:type="dcterms:W3CDTF">2024-01-04T07:18:58Z</dcterms:modified>
</cp:coreProperties>
</file>