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22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4A6BF-7E02-407C-8CDC-798F7C1777DE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EF3A0-6EA8-48CA-804D-24DD1465EE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F3A0-6EA8-48CA-804D-24DD1465EED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Internship at top law firms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09600" y="1828800"/>
            <a:ext cx="1905000" cy="945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1" y="1851800"/>
            <a:ext cx="2819399" cy="102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1981200"/>
            <a:ext cx="28098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4343400"/>
            <a:ext cx="29337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33800" y="2895600"/>
            <a:ext cx="1600200" cy="1367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05600" y="2971800"/>
            <a:ext cx="1759939" cy="14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1000" y="3200400"/>
            <a:ext cx="27717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05200" y="4572000"/>
            <a:ext cx="21621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791200" y="4572000"/>
            <a:ext cx="31146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870075" y="5722857"/>
            <a:ext cx="26384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206" y="5802312"/>
            <a:ext cx="2166331" cy="8953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Internship at top law firms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 &amp; Placement Status</dc:title>
  <dc:creator>p</dc:creator>
  <cp:lastModifiedBy>Santhosh Basude</cp:lastModifiedBy>
  <cp:revision>6</cp:revision>
  <dcterms:created xsi:type="dcterms:W3CDTF">2006-08-16T00:00:00Z</dcterms:created>
  <dcterms:modified xsi:type="dcterms:W3CDTF">2024-01-04T07:00:36Z</dcterms:modified>
</cp:coreProperties>
</file>